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8" r:id="rId2"/>
  </p:sldIdLst>
  <p:sldSz cx="7559675" cy="1069181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5" d="100"/>
          <a:sy n="125" d="100"/>
        </p:scale>
        <p:origin x="835" y="-3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78FD6B1-2A01-44AE-85CE-2773648CEE5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7526" y="4646804"/>
            <a:ext cx="6944623" cy="569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DE" dirty="0"/>
              <a:t>Wir suchen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FE63E13F-AFF7-4CCB-BBFC-211BE1C699F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7526" y="5242016"/>
            <a:ext cx="6944623" cy="9133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de-DE" dirty="0"/>
              <a:t>Jobtitel (m/w/d)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3DE1DAC-153E-48EA-A6FB-283CAFA494B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7527" y="6181337"/>
            <a:ext cx="3366210" cy="374042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b="0"/>
            </a:lvl1pPr>
            <a:lvl2pPr marL="180000">
              <a:defRPr sz="1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87144D08-BE23-4F9F-B168-CF699F322C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5476" y="6181337"/>
            <a:ext cx="3366212" cy="374042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b="0"/>
            </a:lvl1pPr>
            <a:lvl2pPr marL="180000">
              <a:defRPr sz="1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61800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C86770-A461-46DA-8A39-7D751EDFE947}"/>
              </a:ext>
            </a:extLst>
          </p:cNvPr>
          <p:cNvSpPr txBox="1"/>
          <p:nvPr userDrawn="1"/>
        </p:nvSpPr>
        <p:spPr>
          <a:xfrm>
            <a:off x="307526" y="3550002"/>
            <a:ext cx="6944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defRPr/>
            </a:pPr>
            <a:r>
              <a:rPr lang="pl-PL" sz="1200" dirty="0">
                <a:solidFill>
                  <a:sysClr val="windowText" lastClr="000000"/>
                </a:solidFill>
                <a:latin typeface="Nuri "/>
                <a:cs typeface="Calibri" panose="020F0502020204030204" pitchFamily="34" charset="0"/>
              </a:rPr>
              <a:t>Przedsiębiorstwo produkcyjne z sektora maszyn rolniczych</a:t>
            </a:r>
            <a:r>
              <a:rPr lang="de-DE" sz="1200" dirty="0">
                <a:solidFill>
                  <a:sysClr val="windowText" lastClr="000000"/>
                </a:solidFill>
                <a:latin typeface="Nuri "/>
                <a:cs typeface="Calibri" panose="020F0502020204030204" pitchFamily="34" charset="0"/>
              </a:rPr>
              <a:t> </a:t>
            </a:r>
            <a:r>
              <a:rPr lang="pl-PL" sz="1200" dirty="0">
                <a:solidFill>
                  <a:sysClr val="windowText" lastClr="000000"/>
                </a:solidFill>
                <a:latin typeface="Nuri "/>
                <a:cs typeface="Calibri" panose="020F0502020204030204" pitchFamily="34" charset="0"/>
              </a:rPr>
              <a:t>założone w 1990 roku w Lwówku  Wielkopolskim przez rodzinę </a:t>
            </a:r>
            <a:r>
              <a:rPr lang="pl-PL" sz="1200" i="1" dirty="0">
                <a:solidFill>
                  <a:srgbClr val="00B050"/>
                </a:solidFill>
                <a:latin typeface="Nuri "/>
                <a:cs typeface="Calibri" panose="020F0502020204030204" pitchFamily="34" charset="0"/>
              </a:rPr>
              <a:t>Strautmann</a:t>
            </a:r>
            <a:r>
              <a:rPr lang="de-DE" sz="1200" i="1" dirty="0">
                <a:solidFill>
                  <a:sysClr val="windowText" lastClr="000000"/>
                </a:solidFill>
                <a:latin typeface="Nuri "/>
                <a:cs typeface="Calibri" panose="020F0502020204030204" pitchFamily="34" charset="0"/>
              </a:rPr>
              <a:t> </a:t>
            </a:r>
            <a:r>
              <a:rPr lang="pl-PL" sz="1200" dirty="0">
                <a:solidFill>
                  <a:sysClr val="windowText" lastClr="000000"/>
                </a:solidFill>
                <a:latin typeface="Nuri "/>
                <a:cs typeface="Calibri" panose="020F0502020204030204" pitchFamily="34" charset="0"/>
              </a:rPr>
              <a:t>w związku z dalszym rozwojem firmy</a:t>
            </a:r>
            <a:r>
              <a:rPr lang="de-DE" sz="1200" dirty="0">
                <a:solidFill>
                  <a:sysClr val="windowText" lastClr="000000"/>
                </a:solidFill>
                <a:latin typeface="Nuri "/>
                <a:cs typeface="Calibri" panose="020F0502020204030204" pitchFamily="34" charset="0"/>
              </a:rPr>
              <a:t> </a:t>
            </a:r>
            <a:r>
              <a:rPr lang="pl-PL" sz="1200" dirty="0">
                <a:latin typeface="Nuri "/>
                <a:cs typeface="Calibri" panose="020F0502020204030204" pitchFamily="34" charset="0"/>
              </a:rPr>
              <a:t>poszukuje do zespołu ludzi dynamicznych, pracujących z pasją i zaangażowaniem, gotowych podnosić swoje kwalifikacje zawodowe.</a:t>
            </a:r>
            <a:r>
              <a:rPr lang="de-DE" sz="1200" dirty="0">
                <a:latin typeface="Nuri "/>
                <a:cs typeface="Calibri" panose="020F0502020204030204" pitchFamily="34" charset="0"/>
              </a:rPr>
              <a:t> </a:t>
            </a:r>
            <a:r>
              <a:rPr lang="pl-PL" sz="1200" dirty="0">
                <a:solidFill>
                  <a:sysClr val="windowText" lastClr="000000"/>
                </a:solidFill>
                <a:latin typeface="Nuri "/>
                <a:cs typeface="Calibri" panose="020F0502020204030204" pitchFamily="34" charset="0"/>
              </a:rPr>
              <a:t>Jest stabilnym i dynamicznie rozwijającym się pracodawcą, inwestującym w środki pracy i kapitał ludzki. Stawia na wiedzę i umiejętności pracowników, będących  kluczem do sukcesu firmy. </a:t>
            </a:r>
          </a:p>
        </p:txBody>
      </p:sp>
    </p:spTree>
    <p:extLst>
      <p:ext uri="{BB962C8B-B14F-4D97-AF65-F5344CB8AC3E}">
        <p14:creationId xmlns:p14="http://schemas.microsoft.com/office/powerpoint/2010/main" val="347882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26BEE66-07AF-4ADD-A13C-E7E35C442992}"/>
              </a:ext>
            </a:extLst>
          </p:cNvPr>
          <p:cNvSpPr txBox="1"/>
          <p:nvPr/>
        </p:nvSpPr>
        <p:spPr>
          <a:xfrm>
            <a:off x="345261" y="4629968"/>
            <a:ext cx="6842760" cy="107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l-PL" sz="2300" b="1" dirty="0">
                <a:latin typeface="Nuri Black" panose="02000503060000020004" pitchFamily="2" charset="0"/>
                <a:cs typeface="Arial" panose="020B0604020202020204" pitchFamily="34" charset="0"/>
              </a:rPr>
              <a:t>SPAWACZ-</a:t>
            </a:r>
            <a:r>
              <a:rPr lang="de-DE" sz="2300" b="1" dirty="0">
                <a:latin typeface="Nuri Black" panose="02000503060000020004" pitchFamily="2" charset="0"/>
                <a:cs typeface="Arial" panose="020B0604020202020204" pitchFamily="34" charset="0"/>
              </a:rPr>
              <a:t>O</a:t>
            </a:r>
            <a:r>
              <a:rPr lang="pl-PL" sz="2300" b="1" dirty="0">
                <a:latin typeface="Nuri Black" panose="02000503060000020004" pitchFamily="2" charset="0"/>
                <a:cs typeface="Arial" panose="020B0604020202020204" pitchFamily="34" charset="0"/>
              </a:rPr>
              <a:t>P</a:t>
            </a:r>
            <a:r>
              <a:rPr lang="de-DE" sz="2300" b="1" dirty="0">
                <a:latin typeface="Nuri Black" panose="02000503060000020004" pitchFamily="2" charset="0"/>
                <a:cs typeface="Arial" panose="020B0604020202020204" pitchFamily="34" charset="0"/>
              </a:rPr>
              <a:t>ERATOR</a:t>
            </a:r>
            <a:r>
              <a:rPr lang="pl-PL" sz="2300" b="1" dirty="0">
                <a:latin typeface="Nuri Black" panose="02000503060000020004" pitchFamily="2" charset="0"/>
                <a:cs typeface="Arial" panose="020B0604020202020204" pitchFamily="34" charset="0"/>
              </a:rPr>
              <a:t> ROBOTA SPAWALNICZEGO</a:t>
            </a:r>
            <a:endParaRPr lang="de-DE" sz="2300" b="1" dirty="0">
              <a:latin typeface="Nuri Black" panose="02000503060000020004" pitchFamily="2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l-PL" sz="1600" dirty="0">
                <a:latin typeface="Nuri "/>
                <a:cs typeface="Arial" panose="020B0604020202020204" pitchFamily="34" charset="0"/>
              </a:rPr>
              <a:t>(Dział 9900 </a:t>
            </a:r>
            <a:r>
              <a:rPr lang="de-DE" sz="1600" dirty="0" err="1">
                <a:latin typeface="Nuri "/>
                <a:cs typeface="Arial" panose="020B0604020202020204" pitchFamily="34" charset="0"/>
              </a:rPr>
              <a:t>Spawalnia</a:t>
            </a:r>
            <a:r>
              <a:rPr lang="pl-PL" sz="1600" dirty="0">
                <a:latin typeface="Nuri "/>
                <a:cs typeface="Arial" panose="020B0604020202020204" pitchFamily="34" charset="0"/>
              </a:rPr>
              <a:t> zrobotyzowana)</a:t>
            </a:r>
          </a:p>
          <a:p>
            <a:pPr algn="ctr" defTabSz="914400">
              <a:spcBef>
                <a:spcPct val="20000"/>
              </a:spcBef>
              <a:defRPr/>
            </a:pPr>
            <a:r>
              <a:rPr lang="pl-PL" sz="1400" dirty="0">
                <a:latin typeface="Nuri "/>
                <a:cs typeface="Arial" panose="020B0604020202020204" pitchFamily="34" charset="0"/>
              </a:rPr>
              <a:t>kod rekrutacji </a:t>
            </a:r>
            <a:r>
              <a:rPr lang="pl-PL" sz="1400" b="1" dirty="0">
                <a:latin typeface="Nuri "/>
                <a:cs typeface="Arial" panose="020B0604020202020204" pitchFamily="34" charset="0"/>
              </a:rPr>
              <a:t>33062021</a:t>
            </a:r>
            <a:endParaRPr lang="pl-PL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76E980-24E6-4F2D-9278-AF06E23AB927}"/>
              </a:ext>
            </a:extLst>
          </p:cNvPr>
          <p:cNvSpPr txBox="1"/>
          <p:nvPr/>
        </p:nvSpPr>
        <p:spPr>
          <a:xfrm>
            <a:off x="426720" y="5822322"/>
            <a:ext cx="2926080" cy="351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Nuri Black" panose="02000503060000020004" pitchFamily="2" charset="0"/>
                <a:cs typeface="Calibri" panose="020F0502020204030204" pitchFamily="34" charset="0"/>
              </a:rPr>
              <a:t>Kluczowe zadania:</a:t>
            </a:r>
            <a:endParaRPr lang="de-DE" sz="1100" b="1" dirty="0">
              <a:latin typeface="Nuri Black" panose="02000503060000020004" pitchFamily="2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>
                <a:latin typeface="Nuri "/>
                <a:cs typeface="Arial" panose="020B0604020202020204" pitchFamily="34" charset="0"/>
              </a:rPr>
              <a:t>Obsługa robota spawalniczego.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>
                <a:latin typeface="Nuri "/>
                <a:cs typeface="Arial" panose="020B0604020202020204" pitchFamily="34" charset="0"/>
              </a:rPr>
              <a:t>Nadzór nad jakością produkowanych detali.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>
                <a:latin typeface="Nuri "/>
                <a:cs typeface="Arial" panose="020B0604020202020204" pitchFamily="34" charset="0"/>
              </a:rPr>
              <a:t>Wprowadzanie korekt.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>
                <a:latin typeface="Nuri "/>
                <a:cs typeface="Arial" panose="020B0604020202020204" pitchFamily="34" charset="0"/>
              </a:rPr>
              <a:t>Dbałość o poprawne funkcjonowanie maszyny</a:t>
            </a:r>
            <a:endParaRPr lang="pl-PL" sz="1000" dirty="0">
              <a:latin typeface="Calibri" panose="020F0502020204030204" pitchFamily="34" charset="0"/>
            </a:endParaRPr>
          </a:p>
          <a:p>
            <a:r>
              <a:rPr lang="pl-PL" sz="1000" dirty="0">
                <a:latin typeface="Calibri" panose="020F0502020204030204" pitchFamily="34" charset="0"/>
              </a:rPr>
              <a:t>	</a:t>
            </a:r>
            <a:endParaRPr lang="pl-PL" sz="800" dirty="0">
              <a:ea typeface="Times New Roman"/>
              <a:cs typeface="Times New Roman"/>
            </a:endParaRPr>
          </a:p>
          <a:p>
            <a:r>
              <a:rPr lang="pl-PL" sz="1100" b="1" dirty="0">
                <a:latin typeface="Nuri Black" panose="02000503060000020004" pitchFamily="2" charset="0"/>
                <a:cs typeface="Calibri" panose="020F0502020204030204" pitchFamily="34" charset="0"/>
              </a:rPr>
              <a:t>Profil kandydata:</a:t>
            </a:r>
            <a:endParaRPr lang="de-DE" sz="1100" b="1" dirty="0">
              <a:latin typeface="Nuri Black" panose="02000503060000020004" pitchFamily="2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>
                <a:latin typeface="Nuri "/>
                <a:cs typeface="Arial" panose="020B0604020202020204" pitchFamily="34" charset="0"/>
              </a:rPr>
              <a:t>Mile widziany kurs spawacza oraz uprawnienia do obsługi suwnic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100" dirty="0">
                <a:latin typeface="Nuri "/>
                <a:cs typeface="Arial" panose="020B0604020202020204" pitchFamily="34" charset="0"/>
              </a:rPr>
              <a:t>Gotowość do pracy w systemie zmianowym</a:t>
            </a:r>
          </a:p>
          <a:p>
            <a:pPr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pl-PL" sz="1100" b="1" dirty="0">
              <a:latin typeface="Nuri Black" panose="02000503060000020004" pitchFamily="2" charset="0"/>
              <a:cs typeface="Calibri" panose="020F0502020204030204" pitchFamily="34" charset="0"/>
            </a:endParaRPr>
          </a:p>
          <a:p>
            <a:r>
              <a:rPr lang="pl-PL" sz="1100" b="1" dirty="0">
                <a:latin typeface="Nuri Black" panose="02000503060000020004" pitchFamily="2" charset="0"/>
                <a:cs typeface="Calibri" panose="020F0502020204030204" pitchFamily="34" charset="0"/>
              </a:rPr>
              <a:t>Oferujemy:</a:t>
            </a:r>
            <a:endParaRPr lang="de-DE" sz="1100" b="1" dirty="0">
              <a:latin typeface="Nuri Black" panose="02000503060000020004" pitchFamily="2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l-PL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mowę o pracę na pełen etat, praca możliwa również od zaraz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trakcyjny system wynagradzania</a:t>
            </a:r>
            <a:endParaRPr lang="de-DE" sz="1100" dirty="0">
              <a:latin typeface="Nuri 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akiet świadczeń socjalnych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1100" dirty="0">
                <a:latin typeface="Nuri "/>
                <a:ea typeface="Arial" panose="020B0604020202020204" pitchFamily="34" charset="0"/>
                <a:cs typeface="Arial" panose="020B0604020202020204" pitchFamily="34" charset="0"/>
              </a:rPr>
              <a:t>ożliwość poszerzania kwalifikacji zawodowych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5B78E93-0E6D-40AA-B97B-5497E2888347}"/>
              </a:ext>
            </a:extLst>
          </p:cNvPr>
          <p:cNvSpPr txBox="1"/>
          <p:nvPr/>
        </p:nvSpPr>
        <p:spPr>
          <a:xfrm>
            <a:off x="3994865" y="5858235"/>
            <a:ext cx="292608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61950" algn="l"/>
              </a:tabLst>
            </a:pPr>
            <a:r>
              <a:rPr lang="pl-PL" sz="1100" dirty="0">
                <a:latin typeface="Nuri "/>
                <a:cs typeface="Calibri" panose="020F0502020204030204" pitchFamily="34" charset="0"/>
              </a:rPr>
              <a:t>CV oraz zgodę na przetwarzanie danych prosimy składać w dziale kadr lub przesłać na adres e-mail: </a:t>
            </a:r>
            <a:endParaRPr lang="de-DE" sz="1100" dirty="0">
              <a:latin typeface="Nuri "/>
              <a:cs typeface="Calibri" panose="020F0502020204030204" pitchFamily="34" charset="0"/>
            </a:endParaRPr>
          </a:p>
          <a:p>
            <a:pPr lvl="0">
              <a:tabLst>
                <a:tab pos="361950" algn="l"/>
              </a:tabLst>
            </a:pPr>
            <a:endParaRPr lang="de-DE" sz="1100" b="1" dirty="0">
              <a:latin typeface="Nuri "/>
              <a:cs typeface="Calibri" panose="020F0502020204030204" pitchFamily="34" charset="0"/>
            </a:endParaRPr>
          </a:p>
          <a:p>
            <a:pPr lvl="0">
              <a:tabLst>
                <a:tab pos="361950" algn="l"/>
              </a:tabLst>
            </a:pPr>
            <a:r>
              <a:rPr lang="pl-PL" sz="1100" b="1" dirty="0">
                <a:latin typeface="Nuri Black" panose="02000503060000020004" pitchFamily="2" charset="0"/>
                <a:cs typeface="Calibri" panose="020F0502020204030204" pitchFamily="34" charset="0"/>
              </a:rPr>
              <a:t>praca@pol-strautmann.com 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do dnia 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01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.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07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.202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1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r</a:t>
            </a:r>
            <a:endParaRPr lang="de-DE" sz="1100" dirty="0">
              <a:latin typeface="Nuri "/>
              <a:cs typeface="Calibri" panose="020F0502020204030204" pitchFamily="34" charset="0"/>
            </a:endParaRPr>
          </a:p>
          <a:p>
            <a:pPr lvl="0">
              <a:tabLst>
                <a:tab pos="361950" algn="l"/>
              </a:tabLst>
            </a:pPr>
            <a:r>
              <a:rPr lang="pl-PL" sz="1100" b="1" dirty="0">
                <a:latin typeface="Nuri "/>
                <a:cs typeface="Calibri" panose="020F0502020204030204" pitchFamily="34" charset="0"/>
              </a:rPr>
              <a:t> </a:t>
            </a:r>
            <a:endParaRPr lang="de-DE" sz="1100" dirty="0"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r>
              <a:rPr lang="pl-PL" sz="1100" dirty="0">
                <a:latin typeface="Nuri "/>
                <a:cs typeface="Calibri" panose="020F0502020204030204" pitchFamily="34" charset="0"/>
              </a:rPr>
              <a:t>Ogłoszenie bierze udział w programie „ Poleć pracę znajomemu” w terminie od 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01.06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.202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1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r. do 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01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.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07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.202</a:t>
            </a:r>
            <a:r>
              <a:rPr lang="de-DE" sz="1100" dirty="0">
                <a:latin typeface="Nuri "/>
                <a:cs typeface="Calibri" panose="020F0502020204030204" pitchFamily="34" charset="0"/>
              </a:rPr>
              <a:t>1</a:t>
            </a:r>
            <a:r>
              <a:rPr lang="pl-PL" sz="1100" dirty="0">
                <a:latin typeface="Nuri "/>
                <a:cs typeface="Calibri" panose="020F0502020204030204" pitchFamily="34" charset="0"/>
              </a:rPr>
              <a:t>r., kod rekrutacji </a:t>
            </a:r>
            <a:r>
              <a:rPr lang="pl-PL" sz="1100" b="1" dirty="0">
                <a:latin typeface="Nuri "/>
                <a:cs typeface="Arial" panose="020B0604020202020204" pitchFamily="34" charset="0"/>
              </a:rPr>
              <a:t>33062021</a:t>
            </a:r>
            <a:r>
              <a:rPr lang="pl-PL" sz="1100" dirty="0">
                <a:highlight>
                  <a:srgbClr val="FFFF00"/>
                </a:highlight>
                <a:latin typeface="Nuri "/>
                <a:cs typeface="Calibri" panose="020F0502020204030204" pitchFamily="34" charset="0"/>
              </a:rPr>
              <a:t> </a:t>
            </a:r>
            <a:endParaRPr lang="de-DE" sz="1100" dirty="0">
              <a:highlight>
                <a:srgbClr val="FFFF00"/>
              </a:highlight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endParaRPr lang="de-DE" sz="1100" dirty="0">
              <a:highlight>
                <a:srgbClr val="FFFF00"/>
              </a:highlight>
              <a:latin typeface="Nuri "/>
              <a:cs typeface="Calibri" panose="020F0502020204030204" pitchFamily="34" charset="0"/>
            </a:endParaRPr>
          </a:p>
          <a:p>
            <a:pPr lvl="0" defTabSz="914400">
              <a:defRPr/>
            </a:pPr>
            <a:r>
              <a:rPr lang="pl-PL" sz="1100" dirty="0">
                <a:latin typeface="Nuri Black" panose="02000503060000020004" pitchFamily="2" charset="0"/>
                <a:cs typeface="Calibri" panose="020F0502020204030204" pitchFamily="34" charset="0"/>
              </a:rPr>
              <a:t>Pol-Strautmann</a:t>
            </a:r>
            <a:r>
              <a:rPr lang="pl-PL" sz="1100" b="1" dirty="0">
                <a:latin typeface="Nuri Black" panose="02000503060000020004" pitchFamily="2" charset="0"/>
                <a:cs typeface="Calibri" panose="020F0502020204030204" pitchFamily="34" charset="0"/>
              </a:rPr>
              <a:t> Sp. z o.o.  </a:t>
            </a:r>
          </a:p>
          <a:p>
            <a:pPr lvl="0">
              <a:spcBef>
                <a:spcPts val="0"/>
              </a:spcBef>
              <a:defRPr/>
            </a:pPr>
            <a:r>
              <a:rPr lang="pl-PL" sz="1100" dirty="0">
                <a:latin typeface="Nuri "/>
                <a:cs typeface="Calibri" panose="020F0502020204030204" pitchFamily="34" charset="0"/>
              </a:rPr>
              <a:t>ul. Nowotomyska 37  </a:t>
            </a:r>
          </a:p>
          <a:p>
            <a:pPr lvl="0">
              <a:spcBef>
                <a:spcPts val="0"/>
              </a:spcBef>
              <a:defRPr/>
            </a:pPr>
            <a:r>
              <a:rPr lang="pl-PL" sz="1100" dirty="0">
                <a:latin typeface="Nuri "/>
                <a:cs typeface="Calibri" panose="020F0502020204030204" pitchFamily="34" charset="0"/>
              </a:rPr>
              <a:t>64-310 Lwówek Wlkp.</a:t>
            </a:r>
          </a:p>
          <a:p>
            <a:pPr>
              <a:tabLst>
                <a:tab pos="361950" algn="l"/>
              </a:tabLst>
            </a:pPr>
            <a:r>
              <a:rPr lang="pl-PL" sz="1100" b="1" dirty="0">
                <a:latin typeface="Nuri Black" panose="02000503060000020004" pitchFamily="2" charset="0"/>
                <a:cs typeface="Calibri" panose="020F0502020204030204" pitchFamily="34" charset="0"/>
              </a:rPr>
              <a:t>tel. 603 107 090</a:t>
            </a:r>
          </a:p>
          <a:p>
            <a:pPr>
              <a:tabLst>
                <a:tab pos="361950" algn="l"/>
              </a:tabLst>
            </a:pPr>
            <a:endParaRPr lang="de-DE" sz="1000" dirty="0"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endParaRPr lang="de-DE" sz="1000" dirty="0"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endParaRPr lang="de-DE" sz="1000" dirty="0"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r>
              <a:rPr lang="pl-PL" sz="1000" dirty="0">
                <a:latin typeface="Nuri "/>
                <a:cs typeface="Calibri" panose="020F0502020204030204" pitchFamily="34" charset="0"/>
              </a:rPr>
              <a:t>Znajdź nas na</a:t>
            </a:r>
          </a:p>
          <a:p>
            <a:pPr>
              <a:tabLst>
                <a:tab pos="361950" algn="l"/>
              </a:tabLst>
            </a:pPr>
            <a:endParaRPr lang="de-DE" sz="1000" dirty="0"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r>
              <a:rPr lang="de-DE" sz="1000" dirty="0" err="1">
                <a:latin typeface="Nuri Black" panose="02000503060000020004" pitchFamily="2" charset="0"/>
                <a:cs typeface="Calibri" panose="020F0502020204030204" pitchFamily="34" charset="0"/>
              </a:rPr>
              <a:t>lub</a:t>
            </a:r>
            <a:endParaRPr lang="de-DE" sz="1000" dirty="0">
              <a:latin typeface="Nuri Black" panose="02000503060000020004" pitchFamily="2" charset="0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endParaRPr lang="pl-PL" sz="1000" dirty="0"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r>
              <a:rPr lang="de-DE" sz="1000" dirty="0">
                <a:latin typeface="Nuri "/>
                <a:cs typeface="Calibri" panose="020F0502020204030204" pitchFamily="34" charset="0"/>
              </a:rPr>
              <a:t>www.strautmann.com/pl</a:t>
            </a:r>
          </a:p>
          <a:p>
            <a:pPr>
              <a:tabLst>
                <a:tab pos="361950" algn="l"/>
              </a:tabLst>
            </a:pPr>
            <a:endParaRPr lang="de-DE" sz="1000" dirty="0">
              <a:latin typeface="Nuri "/>
              <a:cs typeface="Calibri" panose="020F0502020204030204" pitchFamily="34" charset="0"/>
            </a:endParaRPr>
          </a:p>
          <a:p>
            <a:pPr>
              <a:tabLst>
                <a:tab pos="361950" algn="l"/>
              </a:tabLst>
            </a:pPr>
            <a:endParaRPr lang="de-DE" sz="900" dirty="0">
              <a:highlight>
                <a:srgbClr val="FFFF00"/>
              </a:highlight>
              <a:latin typeface="Nuri "/>
              <a:cs typeface="Calibri" panose="020F0502020204030204" pitchFamily="34" charset="0"/>
            </a:endParaRPr>
          </a:p>
          <a:p>
            <a:endParaRPr lang="de-DE" sz="900" dirty="0">
              <a:latin typeface="Arial 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20D927F-C3E0-4A77-8154-C52DCA0F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19" y="8818338"/>
            <a:ext cx="909637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073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175</Words>
  <Application>Microsoft Office PowerPoint</Application>
  <PresentationFormat>Benutzerdefiniert</PresentationFormat>
  <Paragraphs>37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8" baseType="lpstr">
      <vt:lpstr>Arial</vt:lpstr>
      <vt:lpstr>Arial </vt:lpstr>
      <vt:lpstr>Calibri</vt:lpstr>
      <vt:lpstr>Nuri </vt:lpstr>
      <vt:lpstr>Nuri Black</vt:lpstr>
      <vt:lpstr>Symbol</vt:lpstr>
      <vt:lpstr>Office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Eva Beqiraj</dc:creator>
  <cp:lastModifiedBy>Paul Wenta</cp:lastModifiedBy>
  <cp:revision>14</cp:revision>
  <cp:lastPrinted>2019-07-25T08:17:21Z</cp:lastPrinted>
  <dcterms:created xsi:type="dcterms:W3CDTF">2019-07-25T07:37:57Z</dcterms:created>
  <dcterms:modified xsi:type="dcterms:W3CDTF">2021-06-01T12:12:58Z</dcterms:modified>
</cp:coreProperties>
</file>